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7"/>
  </p:notesMasterIdLst>
  <p:sldIdLst>
    <p:sldId id="277" r:id="rId2"/>
    <p:sldId id="656" r:id="rId3"/>
    <p:sldId id="657" r:id="rId4"/>
    <p:sldId id="612" r:id="rId5"/>
    <p:sldId id="633" r:id="rId6"/>
    <p:sldId id="644" r:id="rId7"/>
    <p:sldId id="646" r:id="rId8"/>
    <p:sldId id="615" r:id="rId9"/>
    <p:sldId id="614" r:id="rId10"/>
    <p:sldId id="635" r:id="rId11"/>
    <p:sldId id="636" r:id="rId12"/>
    <p:sldId id="637" r:id="rId13"/>
    <p:sldId id="661" r:id="rId14"/>
    <p:sldId id="662" r:id="rId15"/>
    <p:sldId id="640" r:id="rId16"/>
    <p:sldId id="642" r:id="rId17"/>
    <p:sldId id="663" r:id="rId18"/>
    <p:sldId id="643" r:id="rId19"/>
    <p:sldId id="638" r:id="rId20"/>
    <p:sldId id="639" r:id="rId21"/>
    <p:sldId id="664" r:id="rId22"/>
    <p:sldId id="629" r:id="rId23"/>
    <p:sldId id="631" r:id="rId24"/>
    <p:sldId id="632" r:id="rId25"/>
    <p:sldId id="64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18" d="100"/>
          <a:sy n="118" d="100"/>
        </p:scale>
        <p:origin x="16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45AE7-8192-4799-AF23-713D46C29BA2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4251-19EE-46FE-836D-4603731B1857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F7C3-D4C8-4A2A-B083-1A7DE0B1AD1F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0D31-F653-46F9-9701-1A5375D696B6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D6CD1-9B73-46C1-AAB1-25E92110DAB4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19D-9E96-44D6-9DFB-15AB3DAB0115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FC019-09F8-4963-8CE1-CC3639FB23B6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D83C-727E-4994-9AC5-3D85D03A5D97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CAD5-1A1E-4571-ADC4-920D5A198B00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F5E78-6815-4D20-8305-2A00CC62004C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E7374-F149-439B-9DB7-701B96A69E19}" type="datetime1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2993-795B-4E53-944E-D8E48B7261F8}" type="datetime1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E660-DF76-4715-B9D5-C04A4037BEF5}" type="datetime1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909-A404-45AE-908B-FDC129553D09}" type="datetime1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464E-9648-4075-A65D-B489F5412B23}" type="datetime1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63D1D-6C41-43CE-A334-EBD14DE61791}" type="datetime1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44A4-0DF4-40AF-912F-956ED7A7E78C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349" y="1377027"/>
            <a:ext cx="6031784" cy="52911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85" y="1072479"/>
            <a:ext cx="6487115" cy="5627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11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Subsequent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</a:t>
            </a: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12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Pre-processing: pre-filtering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2336" indent="0">
              <a:spcBef>
                <a:spcPts val="0"/>
              </a:spcBef>
              <a:buNone/>
            </a:pPr>
            <a:endParaRPr lang="en-US" sz="1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 .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pairs.WL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info_b4_filt .pairs.r2d &lt; 40 &amp; info_b4_filt .MEAS.GI;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 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 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 (keep,:),1)),info_b4_filt .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 ,info_b4_filt 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 </a:t>
            </a:r>
            <a:endParaRPr lang="en-US" sz="1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endParaRPr lang="en-US" dirty="0" smtClean="0">
              <a:solidFill>
                <a:prstClr val="white"/>
              </a:solidFill>
              <a:latin typeface="Calibri" panose="020F0502020204030204"/>
            </a:endParaRPr>
          </a:p>
          <a:p>
            <a:pPr lvl="0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509" y="4331512"/>
            <a:ext cx="4469491" cy="2526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829" y="421283"/>
            <a:ext cx="2639269" cy="36044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13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Pre-processing: post-filtering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</a:t>
            </a:r>
            <a:r>
              <a:rPr lang="en-US" sz="10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 smtClean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sz="1000" b="1" dirty="0" smtClean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sz="1000" b="1" dirty="0" smtClean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endParaRPr lang="en-US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3" y="419344"/>
            <a:ext cx="2638946" cy="3604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09" y="4283248"/>
            <a:ext cx="4469491" cy="2574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14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Need explanation here (ask </a:t>
                </a:r>
                <a:r>
                  <a:rPr lang="en-US" dirty="0" err="1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adam</a:t>
                </a:r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</a:t>
                </a:r>
              </a:p>
              <a:p>
                <a:pPr lvl="1"/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Similar to </a:t>
                </a:r>
                <a:r>
                  <a:rPr lang="en-US" dirty="0" err="1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grayplots</a:t>
                </a:r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but with colors</a:t>
                </a:r>
              </a:p>
              <a:p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61" y="1336186"/>
            <a:ext cx="3635632" cy="4965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138" y="1335024"/>
            <a:ext cx="3635632" cy="49651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15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</a:t>
            </a:r>
            <a:r>
              <a:rPr lang="en-US" dirty="0" smtClean="0">
                <a:solidFill>
                  <a:srgbClr val="FF0000"/>
                </a:solidFill>
              </a:rPr>
              <a:t>Pre-processing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Gray </a:t>
            </a:r>
            <a:r>
              <a:rPr lang="en-US" dirty="0">
                <a:solidFill>
                  <a:srgbClr val="FF0000"/>
                </a:solidFill>
              </a:rPr>
              <a:t>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221219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Gray Plot with synch </a:t>
            </a:r>
            <a:r>
              <a:rPr lang="en-US" sz="1200" b="1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points</a:t>
            </a:r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18340" y="2489197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41648" y="2489197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8520"/>
            <a:ext cx="5486400" cy="31013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269" y="2828901"/>
            <a:ext cx="5486400" cy="3160564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50585" y="1321892"/>
            <a:ext cx="4998065" cy="95286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Red lines = start and end of task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Green lines = start of stimulus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16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</a:t>
            </a:r>
            <a:r>
              <a:rPr lang="en-US" dirty="0" smtClean="0">
                <a:solidFill>
                  <a:srgbClr val="FF0000"/>
                </a:solidFill>
              </a:rPr>
              <a:t>Pre-processing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avelength comparison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 smtClean="0">
                <a:latin typeface="Courier New" panose="02070309020205020404" pitchFamily="49" charset="0"/>
              </a:rPr>
              <a:t>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 smtClean="0">
                <a:latin typeface="Courier New" panose="02070309020205020404" pitchFamily="49" charset="0"/>
              </a:rPr>
              <a:t>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" y="3159493"/>
            <a:ext cx="5230255" cy="3022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25" y="876300"/>
            <a:ext cx="6842124" cy="538162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=""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Explanation here?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Is it needed since these plots were explained on previous slides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17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 smtClean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</a:t>
            </a:r>
            <a:r>
              <a:rPr lang="en-US" sz="1200" b="1" dirty="0" smtClean="0">
                <a:latin typeface="Courier New" panose="02070309020205020404" pitchFamily="49" charset="0"/>
              </a:rPr>
              <a:t>'), </a:t>
            </a:r>
            <a:r>
              <a:rPr lang="en-US" sz="1200" b="1" dirty="0" err="1" smtClean="0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04" y="466725"/>
            <a:ext cx="4400045" cy="60340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18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334388" cy="6115050"/>
          </a:xfrm>
        </p:spPr>
        <p:txBody>
          <a:bodyPr>
            <a:normAutofit fontScale="62500" lnSpcReduction="2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/>
            </a:r>
            <a:br>
              <a:rPr lang="en-US" sz="20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 absorption,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9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9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9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9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9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1:2 % each wavelength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(A(keep, :), 0.01, 0.1);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dim, 3);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(preprocessed(keep, :),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iA_smoothed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Spectroscopy, convert to </a:t>
            </a:r>
            <a:r>
              <a:rPr lang="en-US" sz="19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Hb</a:t>
            </a:r>
            <a:endParaRPr lang="en-US" sz="19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9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19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NeuroDot_Beta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following lines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('Segmented_MNI152nl_on_MNI111',[],'4dfp');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 smtClean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 smtClean="0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20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info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try first with the anatomical 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volume, use </a:t>
            </a:r>
            <a:r>
              <a:rPr lang="en-US" sz="2000" dirty="0" err="1" smtClean="0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.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</a:t>
            </a: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  <a:p>
            <a:pPr marL="685800" lvl="1">
              <a:spcBef>
                <a:spcPts val="0"/>
              </a:spcBef>
            </a:pP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 smtClean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 smtClean="0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 smtClean="0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 has been quit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62367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>
              <a:solidFill>
                <a:prstClr val="white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095" y="5229837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>
              <a:solidFill>
                <a:prstClr val="white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095" y="583534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>
              <a:solidFill>
                <a:prstClr val="white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47" y="4690194"/>
            <a:ext cx="4781354" cy="20181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21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285750">
              <a:spcBef>
                <a:spcPts val="0"/>
              </a:spcBef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 smtClean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 smtClean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 smtClean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 smtClean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 smtClean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 smtClean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30" y="2919453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45" y="824602"/>
            <a:ext cx="4384055" cy="1764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58" y="4989398"/>
            <a:ext cx="4326542" cy="1826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010" y="539704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927529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458011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22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98" y="283702"/>
            <a:ext cx="3247737" cy="304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98" y="3674728"/>
            <a:ext cx="3247737" cy="3042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23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700442"/>
            <a:ext cx="2118593" cy="197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801" y="2656127"/>
            <a:ext cx="2118593" cy="1978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611813"/>
            <a:ext cx="2118593" cy="19781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24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25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3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4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</a:t>
            </a:r>
            <a:r>
              <a:rPr lang="en-US" dirty="0" err="1"/>
              <a:t>retinotopy</a:t>
            </a:r>
            <a:r>
              <a:rPr lang="en-US" dirty="0"/>
              <a:t> experiment</a:t>
            </a:r>
          </a:p>
          <a:p>
            <a:r>
              <a:rPr lang="en-US" dirty="0"/>
              <a:t>Start by loading this data set:</a:t>
            </a: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indent="0" defTabSz="914400"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load(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'NeuroDOT_Data_Sample_CCW1.mat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6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NeuroDOT_Data_Sample_CCW1.mat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dataset='CCW1'; </a:t>
            </a:r>
            <a:endParaRPr lang="en-US" sz="105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7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8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789" y="1676979"/>
            <a:ext cx="6831211" cy="4761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16343CC-D8E6-7D0F-2A7F-3E8C3A0043A9}"/>
              </a:ext>
            </a:extLst>
          </p:cNvPr>
          <p:cNvSpPr/>
          <p:nvPr/>
        </p:nvSpPr>
        <p:spPr>
          <a:xfrm>
            <a:off x="11856098" y="0"/>
            <a:ext cx="335902" cy="338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9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84620</TotalTime>
  <Words>2490</Words>
  <Application>Microsoft Office PowerPoint</Application>
  <PresentationFormat>Widescreen</PresentationFormat>
  <Paragraphs>453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Trebuchet MS</vt:lpstr>
      <vt:lpstr>Wingdings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</vt:lpstr>
      <vt:lpstr>View effects of Pre-processing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Microsoft account</cp:lastModifiedBy>
  <cp:revision>2123</cp:revision>
  <dcterms:created xsi:type="dcterms:W3CDTF">2016-10-13T23:27:35Z</dcterms:created>
  <dcterms:modified xsi:type="dcterms:W3CDTF">2022-07-27T14:21:05Z</dcterms:modified>
</cp:coreProperties>
</file>